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Departamento al que perteneces en la SDR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F17F-4DDF-8E7B-9B11B41FA65C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7F-4DDF-8E7B-9B11B41FA65C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F17F-4DDF-8E7B-9B11B41FA65C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F-4DDF-8E7B-9B11B41FA65C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17F-4DDF-8E7B-9B11B41FA65C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F-4DDF-8E7B-9B11B41FA65C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17F-4DDF-8E7B-9B11B41FA65C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gradFill>
                <a:gsLst>
                  <a:gs pos="100000">
                    <a:schemeClr val="accent4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4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gradFill>
                <a:gsLst>
                  <a:gs pos="100000">
                    <a:schemeClr val="accent5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5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gradFill>
                <a:gsLst>
                  <a:gs pos="100000">
                    <a:schemeClr val="accent6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6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Hoja1!$A$2:$A$19</c:f>
              <c:strCache>
                <c:ptCount val="18"/>
                <c:pt idx="0">
                  <c:v>Departamento de Agricultura</c:v>
                </c:pt>
                <c:pt idx="1">
                  <c:v>Departamento de Ganadería </c:v>
                </c:pt>
                <c:pt idx="2">
                  <c:v>Departamento de Mecanización </c:v>
                </c:pt>
                <c:pt idx="3">
                  <c:v>Departamento de Uso Sustentable del Agua</c:v>
                </c:pt>
                <c:pt idx="4">
                  <c:v>Departamento de Coordinación de Residentes y Atención a Pequeños Productores</c:v>
                </c:pt>
                <c:pt idx="5">
                  <c:v>Departamento Juridico</c:v>
                </c:pt>
                <c:pt idx="6">
                  <c:v>Oficina del C. Secretarío de Desarrollo Rural</c:v>
                </c:pt>
                <c:pt idx="7">
                  <c:v>Secretaría Tecnica</c:v>
                </c:pt>
                <c:pt idx="8">
                  <c:v>Oficina del C. Director de Desarrollo Forestal</c:v>
                </c:pt>
                <c:pt idx="9">
                  <c:v>Departamento de Control y Produccion Forestal</c:v>
                </c:pt>
                <c:pt idx="10">
                  <c:v>Departamento de Conservación y Restauración Forestal</c:v>
                </c:pt>
                <c:pt idx="11">
                  <c:v>Oficina del C. Director de Financiamiento y Capitalización </c:v>
                </c:pt>
                <c:pt idx="12">
                  <c:v>Departamento de Capitalización </c:v>
                </c:pt>
                <c:pt idx="13">
                  <c:v>Departamento de Financiamiento </c:v>
                </c:pt>
                <c:pt idx="14">
                  <c:v>Oficiana del C. Director de Administración </c:v>
                </c:pt>
                <c:pt idx="15">
                  <c:v>Departamento de Planeación, Evaluación y Estadística</c:v>
                </c:pt>
                <c:pt idx="16">
                  <c:v>Departamento de Finanzas </c:v>
                </c:pt>
                <c:pt idx="17">
                  <c:v>Departamento de Servicios Administrativos </c:v>
                </c:pt>
              </c:strCache>
            </c:strRef>
          </c:cat>
          <c:val>
            <c:numRef>
              <c:f>Hoja1!$B$2:$B$19</c:f>
              <c:numCache>
                <c:formatCode>General</c:formatCode>
                <c:ptCount val="18"/>
                <c:pt idx="0">
                  <c:v>5</c:v>
                </c:pt>
                <c:pt idx="1">
                  <c:v>1</c:v>
                </c:pt>
                <c:pt idx="2">
                  <c:v>41</c:v>
                </c:pt>
                <c:pt idx="3">
                  <c:v>1</c:v>
                </c:pt>
                <c:pt idx="4">
                  <c:v>25</c:v>
                </c:pt>
                <c:pt idx="5">
                  <c:v>16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6</c:v>
                </c:pt>
                <c:pt idx="14">
                  <c:v>2</c:v>
                </c:pt>
                <c:pt idx="15">
                  <c:v>7</c:v>
                </c:pt>
                <c:pt idx="16">
                  <c:v>0</c:v>
                </c:pt>
                <c:pt idx="1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F-4DDF-8E7B-9B11B41FA65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726736408327848"/>
          <c:y val="6.4149345765378285E-2"/>
          <c:w val="0.31159431729415454"/>
          <c:h val="0.93585065423462177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Sexo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73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DA-4F17-833F-3B6C2D0393F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3DA-4F17-833F-3B6C2D0393F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¿Sabes cual es la misión de la SDR?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A7-4468-B6C4-84D7B682162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¿Sabes Cual es la visión de la SDR?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115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9-4D7D-BCC9-C15F613AADC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9E6C5-1F61-4A6B-97C6-93188B895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BA7A3A-030B-4717-A9FB-966EE3863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65878D-1670-4FB6-8EAA-14C987C0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D0D259-29FA-4BFE-9AC2-9A6C8245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6FC1D-FE5A-42CA-9744-E61EFF249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31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33683-2519-40FE-AE0B-A48A77B9F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542D83-F1F0-4995-B582-29A67BC31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9C712A-ECF9-434A-992A-1E122E9C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199E39-4A8A-4EE7-938C-CF71C2AB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446C85-A9DE-4A5C-9F6A-0FD787D89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93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E741E4-53CC-4560-B0B3-4C67FECAC6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044CEF-BC1C-4801-982E-E079CDEC5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7C71B9-0BA9-4745-BDD4-D427EF00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E4677F-3A8E-4002-ABF4-6B66104A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0BB68-B105-48EE-B5DA-91928606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9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0108D-B53A-4635-B34A-BCC17D17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ACD553-C67A-4017-83BD-076C872F7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189753-3CEF-409F-A253-CE63E5A7F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F39B89-B304-4CD5-BE4F-40DD29B2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E99A36-C204-4275-98F5-E996309B1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65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FAD51-459A-48C7-881E-8C1ABF4F1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88B486-8220-47AA-B66B-33ECBD807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1BC734-0149-4D7A-B030-9A7F695D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515253-1288-4AD3-AC3A-D0816037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415EE5-97DD-4ACD-BB75-22D5023B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98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D7A93-896F-42F7-B37F-91060FB3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F9099B-3CFB-47C6-B6DE-ED219467F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49E5B8-3C4F-4A4A-B3CF-E469E20F3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A47204-3E1D-4AE6-BE8C-95964C0BA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DF62C5-FECF-49AC-89E8-551085FE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F6EE24-33E0-48CF-ABC3-99D686E6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47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56B9F-E829-420B-BDBB-0CE3D941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4745AB-EE1F-468F-9D53-AAF57482F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AB2508-64F3-4B26-8E46-EEEB21887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4531B-D8B6-4F91-B3C0-9C553D3CB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3E3D8C1-F90F-4EAF-AED8-68C8A7CA1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2A2A55-0614-48F9-BAC4-AEF1A545B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77A622-FA5F-46A9-9372-305088C3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6D0885-4863-430A-8B9D-4D63D5AA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0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4DE32-F753-40B8-9750-8D58EB23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83FD15-A99F-4744-AEFB-A9B133FE5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5A0946-D4A2-4C1C-862C-4D058147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9D076C-B5A0-4252-B94F-C344659E0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029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0B564B-107A-4819-B041-DFA3D0697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032489-F859-4A3D-ABE3-7F5659BE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3411C8-C46A-4DE8-9FDD-A5388378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46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220C0-C1C5-4FCE-96EB-F3AF6C4C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ACE577-AA24-476E-828E-6DE671931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D1AAD4-E1DC-4211-9012-5ECDBAEAE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1396DF-A03B-4891-9F02-751F29487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7E2E2C-0AB8-4651-A673-2334B09E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CDE490-3C15-4804-A8DF-61477B74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73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79023-1EE5-427C-B86D-2C42BAB88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C7115B-B749-41FD-8549-156EDDEA6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AFB279-A812-4C81-BE59-6A6ED9B8B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20979C-AE3D-41DF-953F-EC100BBD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B85C9D-49F8-477B-AC91-BC212890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A6A081-D468-4337-8E7F-90034C22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066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B1E32A-8D5E-48BE-9604-CABFC5D1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08CB15-314D-4EAD-A196-FB825BEB3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AFAE46-BF2A-4B9E-A56B-4FB7BB1D0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DC33-E9FE-498F-ABC6-1E9F39593CE8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F79183-7C92-47D6-949D-6F700EBA4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97F5BC-D856-4F4C-AAAD-ED1CCAE95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FF0B-177F-4F60-A9F0-747A0087B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4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924D54C-9D2E-4DC9-954A-17A011837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0471583"/>
              </p:ext>
            </p:extLst>
          </p:nvPr>
        </p:nvGraphicFramePr>
        <p:xfrm>
          <a:off x="1020417" y="357809"/>
          <a:ext cx="10261872" cy="6500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19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484FB28-2EFD-4421-81A2-6A79361E61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17560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372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674A14B-B875-4B70-A8F6-69A0F22E2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587652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44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FC0ED0E-EF0D-49F9-A0F0-0C2D16B370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13333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642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28</Words>
  <Application>Microsoft Office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YUNUEN GONZALEZ MATA</dc:creator>
  <cp:lastModifiedBy>SILVIA YUNUEN GONZALEZ MATA</cp:lastModifiedBy>
  <cp:revision>9</cp:revision>
  <dcterms:created xsi:type="dcterms:W3CDTF">2021-05-04T17:19:11Z</dcterms:created>
  <dcterms:modified xsi:type="dcterms:W3CDTF">2021-05-04T19:18:30Z</dcterms:modified>
</cp:coreProperties>
</file>